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34" r:id="rId2"/>
    <p:sldId id="435" r:id="rId3"/>
    <p:sldId id="436" r:id="rId4"/>
    <p:sldId id="366" r:id="rId5"/>
    <p:sldId id="406" r:id="rId6"/>
    <p:sldId id="407" r:id="rId7"/>
    <p:sldId id="448" r:id="rId8"/>
    <p:sldId id="408" r:id="rId9"/>
    <p:sldId id="413" r:id="rId10"/>
    <p:sldId id="411" r:id="rId11"/>
    <p:sldId id="405" r:id="rId12"/>
    <p:sldId id="450" r:id="rId13"/>
    <p:sldId id="449" r:id="rId14"/>
    <p:sldId id="414" r:id="rId15"/>
    <p:sldId id="412" r:id="rId16"/>
    <p:sldId id="409" r:id="rId17"/>
    <p:sldId id="410" r:id="rId18"/>
    <p:sldId id="437" r:id="rId19"/>
    <p:sldId id="441" r:id="rId20"/>
    <p:sldId id="442" r:id="rId21"/>
    <p:sldId id="283" r:id="rId22"/>
    <p:sldId id="445" r:id="rId23"/>
    <p:sldId id="447" r:id="rId24"/>
    <p:sldId id="446" r:id="rId25"/>
    <p:sldId id="444" r:id="rId26"/>
    <p:sldId id="438" r:id="rId27"/>
    <p:sldId id="367" r:id="rId28"/>
    <p:sldId id="368" r:id="rId29"/>
    <p:sldId id="371" r:id="rId30"/>
    <p:sldId id="362" r:id="rId31"/>
    <p:sldId id="298" r:id="rId32"/>
    <p:sldId id="299" r:id="rId33"/>
    <p:sldId id="357" r:id="rId34"/>
    <p:sldId id="355" r:id="rId35"/>
    <p:sldId id="354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310"/>
    <a:srgbClr val="EBD499"/>
    <a:srgbClr val="E1BE65"/>
    <a:srgbClr val="F2E3BC"/>
    <a:srgbClr val="251331"/>
    <a:srgbClr val="4A206A"/>
    <a:srgbClr val="1E2323"/>
    <a:srgbClr val="CE4E00"/>
    <a:srgbClr val="F9CB00"/>
    <a:srgbClr val="AE8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12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6.svg"/><Relationship Id="rId32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29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6.svg"/><Relationship Id="rId28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23" Type="http://schemas.openxmlformats.org/officeDocument/2006/relationships/image" Target="../media/image26.sv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1.wdp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5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8.sv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7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45EF77-AB35-BE96-3DE9-9D5DFC88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A829A-60DE-1874-CFAF-BEB3CF10E9BB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8725" t="13340" r="67813" b="82553"/>
          <a:stretch/>
        </p:blipFill>
        <p:spPr>
          <a:xfrm>
            <a:off x="5695048" y="1077257"/>
            <a:ext cx="1421565" cy="27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7B194-D417-D240-3895-45949284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303687" y="1070014"/>
            <a:ext cx="1391365" cy="2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4E28D-C5C9-C747-D42D-79CD37C0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99" y="1134112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B391-F5AF-079C-E448-A48C4595A356}"/>
              </a:ext>
            </a:extLst>
          </p:cNvPr>
          <p:cNvSpPr txBox="1"/>
          <p:nvPr/>
        </p:nvSpPr>
        <p:spPr>
          <a:xfrm>
            <a:off x="4455490" y="103792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B4E7-8317-5303-7114-333BBD081255}"/>
              </a:ext>
            </a:extLst>
          </p:cNvPr>
          <p:cNvSpPr/>
          <p:nvPr/>
        </p:nvSpPr>
        <p:spPr>
          <a:xfrm>
            <a:off x="6226902" y="1129809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B0E8-6605-859B-B075-087E78541D56}"/>
              </a:ext>
            </a:extLst>
          </p:cNvPr>
          <p:cNvSpPr txBox="1"/>
          <p:nvPr/>
        </p:nvSpPr>
        <p:spPr>
          <a:xfrm>
            <a:off x="5832249" y="1037091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61E8-C9AE-3244-027C-3736B399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7F3A4-8402-DD78-E729-03BD503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F9F62-FEA5-B246-79C5-ADAAAD08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22284-9227-F042-DE52-05CABB2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3EFA2-342E-CFF7-42CB-1C64FB66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8589A-94E3-1739-B8B8-FDF7279F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C205F-E60D-8DC4-E3CC-E2BC31082008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EBAEE-AC4B-BC05-FFE0-BABE0A53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88E2A8-70A5-8115-BA24-EEFE6A963928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4B71BB-2DEF-8F46-D389-581842C34E8C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3B32D-6F56-02B3-CF74-083A0C48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A2940D-8D26-B542-3F1D-8D228BC93B90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D4EDD-1B03-4D68-FEC4-7DAF8D614AB5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A90600-DAD6-CEC5-CB26-FBA6BE3B6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D2CB22-258C-510D-12AD-34FE0C87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AA32D-1AE7-AE04-F8CF-36F87135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BCB9A2-CFAA-EE61-8467-159DAA90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F3DBB0-6BE1-C50E-7DEC-D87EEC68B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A14DAB-473F-1F9A-F5D4-B7B51FA2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6BBE88-92E3-B8CA-D8DB-6DB51CEFC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A2C491-33CC-ABA0-E2C2-F3979659D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E2E1E9-9626-59DF-948B-002331C85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E82F75-C342-32A2-3931-D0949DFE3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D81DE4A-D7F5-FF50-E5B7-917D27AB4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5EC53D-8DD2-C516-8FE4-21B0CFC3682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9A492-84E9-0580-AB66-01B4868B3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384BE9-29C7-185E-D3A4-9C55ACFE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FFE0F2-33E4-439A-62CA-637647990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67DD7D-B1C7-4364-179C-0FAE8E57D014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D7C4C6-5FFC-FB0C-8354-52B7C335A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ECED2D-4621-E0C0-CE00-5C15C20153B6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7BB6C1-42CD-3EB7-135E-F4A6AB3E5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139ACB-022C-1097-CC8C-33B034CADDC1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D3BC1D-74B3-2D8C-86E3-8D3F37E53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12D336-79F2-8773-3D55-0AF92D5FD21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D85444-1F0A-243E-DB88-553237121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7A6DC9-E7DC-F47D-B8CD-C5100C7793E2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5EFFBC4-999B-FE49-B818-A775A5F3E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95F826-509C-1924-7164-4E74B2647C62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3DC8F07-0173-CFAE-7EB4-5E1CA9BE6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4F5E3C7-A251-1044-BC19-7287270EA7C8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FE246FB-79D3-5B82-F46B-CD0D9D4EC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B0828C-91A0-0B9B-C4CA-0E6BAF11A354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D6AA370-000C-C3AA-A992-BBA30EC94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F63D9E-B6FE-7B9B-2FC0-66A03FD85C4D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3CD1B3F-ABA2-2474-4EFE-23C7B190A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E656C3-1129-AABB-3F11-F8B5A305B5CA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B9B943-1075-440D-047E-A9980E49D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FD8314-F8D5-38B5-6D7F-211D62FB2419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F25FAE-3CEB-07E9-EBD3-BB778761E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5A367-3EC1-2ABF-0EC4-BACBCDAC897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7835105-859E-921B-C3D2-FFE26EE6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C5ADD48-99AB-0659-70AF-C554C4959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F844C8F-8126-0602-D5B6-9B0931DD7E5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DF86EA-0F79-C77F-6024-015EDCB152BB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F769D9BB-5721-5474-6745-CEFBDB2564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1C4D813-F746-8024-84A9-35160747C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3050BD-FE11-9629-9950-0CE8BF83254D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2684D7-F21E-1AEE-DF66-2FA7D6942C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AC6AF25-5481-9976-EB1F-BD69EB7CF46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30A1F6-4255-3DA1-6895-5A0F610F402F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960486E-7140-201F-488E-607DF5A6393E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7CA4689-9640-7718-7A9F-77AA1CB02865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469F17C-60F4-8CBE-91C0-923AAABCD81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5823662-B88B-7AB3-AF60-8C11017020A2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376F8D-EEB9-F97D-C077-2E7C04FFACDD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2CC68B-1F85-098F-336A-D070F60E53BB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A1BB56-3E7D-1B81-ED4A-055EDAAABD38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8B3D486-37E7-223D-C66F-EFC3E75488CB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DA3BA4-EB19-0C70-128A-47BD72E85BA0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339C5D-FF2C-0A82-CF11-7DE7CBEE5D2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EFABB9-D660-B20F-AEB3-E68CA66E641D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355556-67B9-F9B0-54FD-5F1967FCDABC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DE25D-81F3-967D-1F73-1D66B4A0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51B5-483B-9650-43F2-BD2DBB7B7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65" t="18055" r="44737" b="21598"/>
          <a:stretch/>
        </p:blipFill>
        <p:spPr>
          <a:xfrm>
            <a:off x="5403183" y="1510068"/>
            <a:ext cx="6233407" cy="4074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46F0F-F37D-5092-DD8E-30373AEAE66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1" t="77987" r="87082" b="1758"/>
          <a:stretch/>
        </p:blipFill>
        <p:spPr>
          <a:xfrm>
            <a:off x="4276830" y="1542929"/>
            <a:ext cx="1192225" cy="136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DA768-64EB-B87C-D38F-F1C9D68A7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2899" t="78015" r="76564" b="1730"/>
          <a:stretch/>
        </p:blipFill>
        <p:spPr>
          <a:xfrm>
            <a:off x="4283822" y="2891947"/>
            <a:ext cx="1239336" cy="1367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D3343-A6A3-DDF7-DC33-31F4B5EEB3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2938" t="78015" r="56903" b="1730"/>
          <a:stretch/>
        </p:blipFill>
        <p:spPr>
          <a:xfrm>
            <a:off x="4258846" y="4238773"/>
            <a:ext cx="1194840" cy="1367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00C625-E8EC-2506-DB61-B1239EBAF7C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18725" t="13340" r="67813" b="82553"/>
          <a:stretch/>
        </p:blipFill>
        <p:spPr>
          <a:xfrm>
            <a:off x="4309837" y="1073742"/>
            <a:ext cx="1421565" cy="2708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B0EA82A-381A-5043-61A8-1953BA81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5731406" y="1059253"/>
            <a:ext cx="1391365" cy="2853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583E4D-D7EA-D636-2F01-5DC820C1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18" y="1123351"/>
            <a:ext cx="659539" cy="157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AAF1B-D77B-F1EC-AB7A-76BC9A698245}"/>
              </a:ext>
            </a:extLst>
          </p:cNvPr>
          <p:cNvSpPr txBox="1"/>
          <p:nvPr/>
        </p:nvSpPr>
        <p:spPr>
          <a:xfrm>
            <a:off x="5883209" y="1027164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BD72E7-D8CF-A365-45C8-77D9690E0FC1}"/>
              </a:ext>
            </a:extLst>
          </p:cNvPr>
          <p:cNvSpPr/>
          <p:nvPr/>
        </p:nvSpPr>
        <p:spPr>
          <a:xfrm>
            <a:off x="4841695" y="112629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A811C-3775-0F73-02AF-594E0C025796}"/>
              </a:ext>
            </a:extLst>
          </p:cNvPr>
          <p:cNvSpPr txBox="1"/>
          <p:nvPr/>
        </p:nvSpPr>
        <p:spPr>
          <a:xfrm>
            <a:off x="4447042" y="103357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49026D-F0D0-ADBC-85F1-62DB1606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4557671" y="1809152"/>
            <a:ext cx="1421565" cy="27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BABD2-65FB-33FA-D4A4-784AD0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3166310" y="1801909"/>
            <a:ext cx="1391365" cy="2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25942-0D08-8C7F-9C33-6E937242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22" y="1866007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298E-3F3C-3A17-F77D-956780359E6A}"/>
              </a:ext>
            </a:extLst>
          </p:cNvPr>
          <p:cNvSpPr txBox="1"/>
          <p:nvPr/>
        </p:nvSpPr>
        <p:spPr>
          <a:xfrm>
            <a:off x="3318113" y="1769820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3ED2C-CA94-39BC-EBD2-98346C38BE16}"/>
              </a:ext>
            </a:extLst>
          </p:cNvPr>
          <p:cNvSpPr/>
          <p:nvPr/>
        </p:nvSpPr>
        <p:spPr>
          <a:xfrm>
            <a:off x="5089525" y="186170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CBC5-ED53-BE8F-5905-52CA6CC8704E}"/>
              </a:ext>
            </a:extLst>
          </p:cNvPr>
          <p:cNvSpPr txBox="1"/>
          <p:nvPr/>
        </p:nvSpPr>
        <p:spPr>
          <a:xfrm>
            <a:off x="4694872" y="176898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5D931-89E6-2A5E-1143-D22169CE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3166306" y="2191533"/>
            <a:ext cx="1421565" cy="270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7F81E-4425-9F91-F00E-BDFFD79A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4587875" y="2177044"/>
            <a:ext cx="1391365" cy="285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8E951-E59F-A09E-C4E1-6F653B4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87" y="2241142"/>
            <a:ext cx="659539" cy="157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E9CAA-C199-AF03-037B-4381792EF72D}"/>
              </a:ext>
            </a:extLst>
          </p:cNvPr>
          <p:cNvSpPr txBox="1"/>
          <p:nvPr/>
        </p:nvSpPr>
        <p:spPr>
          <a:xfrm>
            <a:off x="4739678" y="214495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C8639-5C69-FAD6-EE3A-05512257B18E}"/>
              </a:ext>
            </a:extLst>
          </p:cNvPr>
          <p:cNvSpPr/>
          <p:nvPr/>
        </p:nvSpPr>
        <p:spPr>
          <a:xfrm>
            <a:off x="3698164" y="2244085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382F0-AD4F-2A41-1D09-30786263CBA2}"/>
              </a:ext>
            </a:extLst>
          </p:cNvPr>
          <p:cNvSpPr txBox="1"/>
          <p:nvPr/>
        </p:nvSpPr>
        <p:spPr>
          <a:xfrm>
            <a:off x="3303511" y="2151367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3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3E559-7CCD-B4FC-24DB-483A6AF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73" b="68546"/>
          <a:stretch/>
        </p:blipFill>
        <p:spPr>
          <a:xfrm>
            <a:off x="4168369" y="824524"/>
            <a:ext cx="649966" cy="293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6E1D9-AEB5-5E6D-4AA2-DB835A6A3B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5627" y="908991"/>
            <a:ext cx="495461" cy="160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C0AB0-0AFF-1A2D-83E3-7D0764029C06}"/>
              </a:ext>
            </a:extLst>
          </p:cNvPr>
          <p:cNvSpPr txBox="1"/>
          <p:nvPr/>
        </p:nvSpPr>
        <p:spPr>
          <a:xfrm>
            <a:off x="7769979" y="878093"/>
            <a:ext cx="1480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000" dirty="0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  <a:endParaRPr lang="en-US" altLang="ko-KR" sz="1000" dirty="0">
              <a:solidFill>
                <a:srgbClr val="EBD49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36A21-4BE8-120E-C358-D5B0DD8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7F2607-F960-1616-6596-1DB562F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177754-E21B-CC91-29DE-C8A6862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1" y="5545468"/>
            <a:ext cx="4186670" cy="10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5C510-FF24-2AD1-9342-D828C4C8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5521961"/>
            <a:ext cx="652896" cy="1057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2515A-D294-C11A-0BDF-473F63E634BC}"/>
              </a:ext>
            </a:extLst>
          </p:cNvPr>
          <p:cNvSpPr/>
          <p:nvPr/>
        </p:nvSpPr>
        <p:spPr>
          <a:xfrm rot="10800000">
            <a:off x="7921926" y="5545468"/>
            <a:ext cx="3414627" cy="101096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83A1B-8B14-300E-F131-E95BA3E60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91" y="5899382"/>
            <a:ext cx="1241737" cy="350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9A2B-D556-4F86-960B-237091915FA6}"/>
              </a:ext>
            </a:extLst>
          </p:cNvPr>
          <p:cNvSpPr txBox="1"/>
          <p:nvPr/>
        </p:nvSpPr>
        <p:spPr>
          <a:xfrm>
            <a:off x="6610350" y="5622383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9209-D7E8-3C6C-6110-B07F0D8786E0}"/>
              </a:ext>
            </a:extLst>
          </p:cNvPr>
          <p:cNvSpPr/>
          <p:nvPr/>
        </p:nvSpPr>
        <p:spPr>
          <a:xfrm rot="10800000">
            <a:off x="6610349" y="4535218"/>
            <a:ext cx="431143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611-D7DA-2FFE-2605-A00A5C98CD6F}"/>
              </a:ext>
            </a:extLst>
          </p:cNvPr>
          <p:cNvSpPr txBox="1"/>
          <p:nvPr/>
        </p:nvSpPr>
        <p:spPr>
          <a:xfrm>
            <a:off x="6597139" y="448178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F6BFEF-0CAE-58E8-050B-7FF5ADAB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128570" y="5760882"/>
            <a:ext cx="31260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A1352-1C63-0357-EC94-592CC803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3" y="673389"/>
            <a:ext cx="4186670" cy="103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7414-5A03-30C4-F6A4-245AC945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"/>
          <a:stretch/>
        </p:blipFill>
        <p:spPr>
          <a:xfrm>
            <a:off x="1520536" y="673388"/>
            <a:ext cx="652896" cy="10344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E852B-4B56-6C9D-90F7-9A26B2C0F94D}"/>
              </a:ext>
            </a:extLst>
          </p:cNvPr>
          <p:cNvSpPr/>
          <p:nvPr/>
        </p:nvSpPr>
        <p:spPr>
          <a:xfrm rot="10800000">
            <a:off x="3485007" y="673388"/>
            <a:ext cx="3414627" cy="10344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763E05-1F6D-A2E4-71FD-CB77B9F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" t="5410" r="3700" b="7541"/>
          <a:stretch/>
        </p:blipFill>
        <p:spPr>
          <a:xfrm>
            <a:off x="5535757" y="1046247"/>
            <a:ext cx="1183481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8FF0B-4C23-E04C-3303-E31980CFAE68}"/>
              </a:ext>
            </a:extLst>
          </p:cNvPr>
          <p:cNvSpPr txBox="1"/>
          <p:nvPr/>
        </p:nvSpPr>
        <p:spPr>
          <a:xfrm>
            <a:off x="2173432" y="75030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14F597-4A4B-5241-D347-9484D8EA2E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1691652" y="888803"/>
            <a:ext cx="312603" cy="257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5324E-77E0-2787-07C5-3A2D5665C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99" y="3429000"/>
            <a:ext cx="5383235" cy="103641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37F41-00CF-9344-4C60-D73EB20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522496" y="1922069"/>
            <a:ext cx="5377138" cy="1030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F2CC75-B029-2907-B70E-06115F5A2280}"/>
              </a:ext>
            </a:extLst>
          </p:cNvPr>
          <p:cNvSpPr/>
          <p:nvPr/>
        </p:nvSpPr>
        <p:spPr>
          <a:xfrm>
            <a:off x="3310025" y="2298929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1A368-DC56-D5F9-1FA7-2B988C235CDC}"/>
              </a:ext>
            </a:extLst>
          </p:cNvPr>
          <p:cNvSpPr txBox="1"/>
          <p:nvPr/>
        </p:nvSpPr>
        <p:spPr>
          <a:xfrm>
            <a:off x="3020623" y="2296511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05FF9B-B3E3-6B8D-3870-702E731BC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23" y="2310680"/>
            <a:ext cx="237939" cy="233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CF72B2-01BF-1637-6AEC-9D8D002CE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99" y="4673523"/>
            <a:ext cx="5377138" cy="1030313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7081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F4B3D-B4D4-D8F1-2127-BF89335CF8C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3756-2413-F71E-3BB8-9F79670938B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9ADC32-FEAF-9F54-DFB5-47FAF0D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6" r="1398" b="3195"/>
          <a:stretch/>
        </p:blipFill>
        <p:spPr>
          <a:xfrm>
            <a:off x="571500" y="0"/>
            <a:ext cx="11249025" cy="6638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A050E-9475-6D97-2042-F981117704DD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EAAF1C11-AB48-361B-B7B4-0FAA10F4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E3F35-116C-8862-56C5-A3D48C6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" t="50694" r="2052" b="2500"/>
          <a:stretch/>
        </p:blipFill>
        <p:spPr>
          <a:xfrm>
            <a:off x="586740" y="3429000"/>
            <a:ext cx="11233785" cy="3209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F28F-0E39-DA2B-0CCA-DF17164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5" r="1527" b="50000"/>
          <a:stretch/>
        </p:blipFill>
        <p:spPr>
          <a:xfrm>
            <a:off x="586740" y="1"/>
            <a:ext cx="1123378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E63B2-A1EA-094D-3237-CBBFE07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7" t="72292" r="84762" b="9028"/>
          <a:stretch/>
        </p:blipFill>
        <p:spPr>
          <a:xfrm>
            <a:off x="2042475" y="4923631"/>
            <a:ext cx="1321594" cy="128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0A6C4-FDE8-DAE9-095E-02F3B29C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60" t="19995" r="15904" b="9235"/>
          <a:stretch/>
        </p:blipFill>
        <p:spPr>
          <a:xfrm>
            <a:off x="2146061" y="5185362"/>
            <a:ext cx="982110" cy="906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6F13B-FA7B-3746-9FCE-22F5ED5A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8" y="1170681"/>
            <a:ext cx="5316602" cy="10105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714D01-DF62-80BC-0A57-9FDC45BFB3BC}"/>
              </a:ext>
            </a:extLst>
          </p:cNvPr>
          <p:cNvSpPr/>
          <p:nvPr/>
        </p:nvSpPr>
        <p:spPr>
          <a:xfrm rot="10800000">
            <a:off x="6679235" y="2583916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1211-B0C1-3BBC-749F-5AF23670C134}"/>
              </a:ext>
            </a:extLst>
          </p:cNvPr>
          <p:cNvSpPr/>
          <p:nvPr/>
        </p:nvSpPr>
        <p:spPr>
          <a:xfrm rot="10800000">
            <a:off x="6679235" y="3563931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4A5D7-BDB9-D62F-5D00-A151A5B49F90}"/>
              </a:ext>
            </a:extLst>
          </p:cNvPr>
          <p:cNvSpPr/>
          <p:nvPr/>
        </p:nvSpPr>
        <p:spPr>
          <a:xfrm rot="10800000">
            <a:off x="6526832" y="4533493"/>
            <a:ext cx="4831730" cy="88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1E570-EF39-A8E4-48C6-3695A5419FBB}"/>
              </a:ext>
            </a:extLst>
          </p:cNvPr>
          <p:cNvSpPr/>
          <p:nvPr/>
        </p:nvSpPr>
        <p:spPr>
          <a:xfrm rot="10800000">
            <a:off x="9869414" y="5455948"/>
            <a:ext cx="1643930" cy="18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F95-5697-11EC-C5CE-B391DCA689E1}"/>
              </a:ext>
            </a:extLst>
          </p:cNvPr>
          <p:cNvSpPr txBox="1"/>
          <p:nvPr/>
        </p:nvSpPr>
        <p:spPr>
          <a:xfrm>
            <a:off x="9617566" y="5455947"/>
            <a:ext cx="198769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 충족 시 입장 기회 제한 없음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10E03-E4E2-CFF6-26ED-671E3689D208}"/>
              </a:ext>
            </a:extLst>
          </p:cNvPr>
          <p:cNvSpPr txBox="1"/>
          <p:nvPr/>
        </p:nvSpPr>
        <p:spPr>
          <a:xfrm>
            <a:off x="6679235" y="258859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서를 사용하는 </a:t>
            </a:r>
            <a: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콘텐츠들을 누가 먼저 클리어하는 지 겨루는 콘텐츠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CDD00-214F-DEEF-F4EE-B90955C0EB25}"/>
              </a:ext>
            </a:extLst>
          </p:cNvPr>
          <p:cNvSpPr txBox="1"/>
          <p:nvPr/>
        </p:nvSpPr>
        <p:spPr>
          <a:xfrm>
            <a:off x="6679235" y="356976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성장에 필요한 재료 교환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 획득 가능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4ADC-365E-61F9-1DD7-108D2B2DDACC}"/>
              </a:ext>
            </a:extLst>
          </p:cNvPr>
          <p:cNvSpPr/>
          <p:nvPr/>
        </p:nvSpPr>
        <p:spPr>
          <a:xfrm rot="10800000">
            <a:off x="6526833" y="3925575"/>
            <a:ext cx="601040" cy="17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F5271E-7474-7B89-08F8-0FDA82494206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B6BAD056-CCA7-12E0-0982-8759D4D01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C4DA0C-90BB-F4DA-A7E1-5701C06C2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642" y="4207997"/>
            <a:ext cx="5249008" cy="12479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8AE00F-03D5-0DC3-BF81-93417CC87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269" t="60502" r="5743" b="3401"/>
          <a:stretch/>
        </p:blipFill>
        <p:spPr>
          <a:xfrm>
            <a:off x="6952971" y="4524510"/>
            <a:ext cx="471789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225F9-2EE2-9A74-3EE1-3BF33EA5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7" t="53611" r="73431" b="27708"/>
          <a:stretch/>
        </p:blipFill>
        <p:spPr>
          <a:xfrm>
            <a:off x="2014538" y="3676651"/>
            <a:ext cx="1321593" cy="1281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139C4-48E1-195F-E12B-C46B1130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2509507" y="4098132"/>
            <a:ext cx="362280" cy="298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B95BF-FA5D-4AD6-F2D5-98DE39E595FC}"/>
              </a:ext>
            </a:extLst>
          </p:cNvPr>
          <p:cNvSpPr/>
          <p:nvPr/>
        </p:nvSpPr>
        <p:spPr>
          <a:xfrm rot="10800000">
            <a:off x="2329470" y="4486838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3BCA-B718-7284-496E-BF77D8B56830}"/>
              </a:ext>
            </a:extLst>
          </p:cNvPr>
          <p:cNvSpPr txBox="1"/>
          <p:nvPr/>
        </p:nvSpPr>
        <p:spPr>
          <a:xfrm>
            <a:off x="2220888" y="4448793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07974-0BC1-5105-644A-BF168A25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7" t="72292" r="84762" b="9028"/>
          <a:stretch/>
        </p:blipFill>
        <p:spPr>
          <a:xfrm>
            <a:off x="3655375" y="3676650"/>
            <a:ext cx="1321594" cy="1281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FF927E-6C6B-B4A9-AA74-9CBDE4CD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60" t="19995" r="15904" b="9235"/>
          <a:stretch/>
        </p:blipFill>
        <p:spPr>
          <a:xfrm>
            <a:off x="3758961" y="3938381"/>
            <a:ext cx="982110" cy="90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F3190-9F18-7AA7-887F-978F6AAB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89958-3C9F-A7B2-D1CA-2D46FAFAB97A}"/>
              </a:ext>
            </a:extLst>
          </p:cNvPr>
          <p:cNvSpPr txBox="1"/>
          <p:nvPr/>
        </p:nvSpPr>
        <p:spPr>
          <a:xfrm>
            <a:off x="6889606" y="3305889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3308D-03DA-817C-DE55-EA9F2B0C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211214" y="3424355"/>
            <a:ext cx="362280" cy="2980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B42-30C9-073E-6BEB-3D09D4D21A96}"/>
              </a:ext>
            </a:extLst>
          </p:cNvPr>
          <p:cNvSpPr/>
          <p:nvPr/>
        </p:nvSpPr>
        <p:spPr>
          <a:xfrm rot="10800000">
            <a:off x="6031177" y="3813061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55370-8890-6F29-D200-96F8D76F3A1E}"/>
              </a:ext>
            </a:extLst>
          </p:cNvPr>
          <p:cNvSpPr/>
          <p:nvPr/>
        </p:nvSpPr>
        <p:spPr>
          <a:xfrm>
            <a:off x="8123288" y="3924211"/>
            <a:ext cx="1347738" cy="1310737"/>
          </a:xfrm>
          <a:prstGeom prst="rect">
            <a:avLst/>
          </a:prstGeom>
          <a:solidFill>
            <a:srgbClr val="4A2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86B59E0D-5DE0-3203-D793-AD0A5846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8111" y="3990533"/>
            <a:ext cx="1178091" cy="1178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BD0A42-E41A-4D0D-364F-37DCACF3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4925" y="5234948"/>
            <a:ext cx="1322947" cy="128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455B5-CADA-088C-8661-B451F58F6D33}"/>
              </a:ext>
            </a:extLst>
          </p:cNvPr>
          <p:cNvSpPr txBox="1"/>
          <p:nvPr/>
        </p:nvSpPr>
        <p:spPr>
          <a:xfrm>
            <a:off x="4656286" y="6240589"/>
            <a:ext cx="15078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개방 퀘스트 </a:t>
            </a:r>
            <a:r>
              <a:rPr lang="ko-KR" altLang="en-US" sz="10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0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9BC99-E026-5969-81FA-C94D0B0B0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69" y="6240589"/>
            <a:ext cx="237939" cy="233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E4D202-53A0-B3BC-6AFA-3E93F9FE30E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020698" y="1776280"/>
            <a:ext cx="5371656" cy="9999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EACAC3-5120-D34C-1B9E-54F59927D6A4}"/>
              </a:ext>
            </a:extLst>
          </p:cNvPr>
          <p:cNvSpPr/>
          <p:nvPr/>
        </p:nvSpPr>
        <p:spPr>
          <a:xfrm>
            <a:off x="2955908" y="2134632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28CD3-8383-73A6-3F9B-FCFD5D699930}"/>
              </a:ext>
            </a:extLst>
          </p:cNvPr>
          <p:cNvSpPr txBox="1"/>
          <p:nvPr/>
        </p:nvSpPr>
        <p:spPr>
          <a:xfrm>
            <a:off x="2666506" y="213221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B20F17C-9658-B05B-00D9-11F4EF160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506" y="2146383"/>
            <a:ext cx="237939" cy="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8904B-2A47-F49E-46BE-B6CBA8BCEBC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8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3B1D-3A21-BD38-154B-EB335B7B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0B34A-9D16-191B-3C2A-657019D4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BC94C-AB72-9A2B-C292-02F810B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6A186-EBBE-1C71-474E-CB2ED050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3785F-00F9-2D88-2DD0-56822008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EC89D-655B-5B34-C4A0-CB568878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0A1A1-6549-97B2-9BE1-6CEBB3E0C1B2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D550DB-7B77-FECB-DD32-1DB6B5349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0E998-B057-9C0E-D0A0-090200DD90CD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900F8-8E6C-D899-A640-713D35867D0F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2BFCA8-FAF8-F2CB-D60B-592DAFE29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9618B-FE65-7DEC-590F-4E6F984B52EC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FF4B-AD47-EE51-A010-AFBCF4BF689C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EEC99-F6CA-83E7-4AF7-BD62D7D73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072551-6BDB-5427-12E5-56B7F8DFD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BC072-12D8-15DD-A981-6273777AC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9FA197-4D81-01AF-F484-D562EB413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6CC4D9-88DC-0DCB-B8DF-85B31318E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2F9510-A972-B67E-94F2-7132825F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9A893D-F204-BBF7-B123-908EA7508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D0F723-1CCA-EC2B-0C5D-847B464C4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25ADA7-33A4-4E9C-9B70-D1E432C1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0900A-40D8-24D0-D227-4CECC428F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7EC1D7-6818-854D-38B2-F347757FF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2C25FB-DB3F-8827-BE80-9C673FF05EE0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271FD7-3291-8F30-C886-80343A4B5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D6F1DF-3995-6FC4-B9FB-6A9E21E31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AC754A-AE96-1F4D-57A2-15D6B5BF1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1E8F3E-D6F3-B37E-09A9-B5544479936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37E9BBD-2B41-9D69-14BC-E62F09BEF8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BC1027-9B44-57ED-C895-3205E1312611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D622A76-8DB6-BF93-01FF-A5F05DB06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E1D845-35A5-8FA3-F87B-CB2FFD60450E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3827149-B5E3-6BE1-9899-808DA8BA0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7D96EA-CAE8-DA20-73BA-C2EEDCD46A6E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A66C57B-CBE1-2F9F-DC76-513156381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FF978A-427D-20E2-A63C-B30878B25560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5696B7-E406-E975-A0B7-B268865E8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447D50-FD7D-23FF-FC7D-17CE3A43C593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72D0DD-0684-EC14-9BA0-F8F0EB608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50E30D-450F-417D-7F5E-586FB7E8BB44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062B64D-A94E-0518-90C7-370680A537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3AF2CA-394F-4B49-59C9-546885BF04B2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6C6B1EE-F236-55E7-8015-000FB8E52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0FFD567-F446-77FF-89AD-8EE003580D66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8383205-7344-369C-BFD6-A6688FD0CB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31C99D2-E345-ED0B-070D-20CB4A352464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79C9AE-69A9-1926-F138-9C5BE99B2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1F4A158-E6F3-6281-8A03-7D7F5E4509CD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E5BFB70-ED66-2F69-F4BB-D89318AE7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CE74BE5-70B2-9593-DD78-7C1FD009A337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30BEED2-AF43-CE4D-0CE7-7814B3BF0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0921CD1-13AC-766D-B814-6618DBFAF5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22A5D6F-F76A-FB7E-F302-722E9BF7A9D3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5E8F54-FBAC-4413-97A3-D923DF89B555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3447300B-16A2-5A7C-87E1-63C85711F9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2BB30E7-3E46-01ED-48E0-F4A538BFF5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9E55CC-484B-A5C3-553C-21088DABF266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6FF4935-9EDF-6080-6787-389F6CAD7B91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33402C7-79E3-197D-4EA6-D25D4DAB11EC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A3A7C07-C80A-DC5A-5205-A7EA72FDD19F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4BAAC97-6C8D-C79B-CC3D-9DBFE829DEA1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0D632-D156-B7C9-0A6C-4973786335EF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0C4535-8880-6C69-F370-AD8F9B69B24C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219EE1-A1B9-9035-9056-3191676B0D6F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6A1F08-441A-375F-4B20-B5921B815257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DF803B1-EC86-6CB2-D79D-392B1E2DC46D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BE13A18-0188-D0FA-CD99-D97A786A7345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3EDE77C-F2CD-C317-1B5D-19C5C65BF73E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A720E9-AB5D-F695-825A-1EF1E5908583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D4C41D-D13F-57A0-80D6-FBE0082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B28B-26DF-E6BB-89F0-4622B8AF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10387</TotalTime>
  <Words>1485</Words>
  <Application>Microsoft Office PowerPoint</Application>
  <PresentationFormat>와이드스크린</PresentationFormat>
  <Paragraphs>537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886</cp:revision>
  <dcterms:created xsi:type="dcterms:W3CDTF">2024-10-29T05:59:45Z</dcterms:created>
  <dcterms:modified xsi:type="dcterms:W3CDTF">2024-11-30T14:04:45Z</dcterms:modified>
</cp:coreProperties>
</file>